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560" r:id="rId2"/>
    <p:sldId id="518" r:id="rId3"/>
    <p:sldId id="538" r:id="rId4"/>
    <p:sldId id="530" r:id="rId5"/>
    <p:sldId id="517" r:id="rId6"/>
    <p:sldId id="535" r:id="rId7"/>
    <p:sldId id="537" r:id="rId8"/>
    <p:sldId id="531" r:id="rId9"/>
    <p:sldId id="540" r:id="rId10"/>
    <p:sldId id="542" r:id="rId11"/>
    <p:sldId id="548" r:id="rId12"/>
    <p:sldId id="543" r:id="rId13"/>
    <p:sldId id="544" r:id="rId14"/>
    <p:sldId id="550" r:id="rId15"/>
    <p:sldId id="545" r:id="rId16"/>
    <p:sldId id="551" r:id="rId17"/>
    <p:sldId id="562" r:id="rId18"/>
    <p:sldId id="552" r:id="rId19"/>
    <p:sldId id="567" r:id="rId20"/>
    <p:sldId id="563" r:id="rId21"/>
    <p:sldId id="564" r:id="rId22"/>
    <p:sldId id="554" r:id="rId23"/>
    <p:sldId id="556" r:id="rId24"/>
    <p:sldId id="561" r:id="rId25"/>
    <p:sldId id="568" r:id="rId26"/>
    <p:sldId id="569" r:id="rId27"/>
    <p:sldId id="5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2421" autoAdjust="0"/>
  </p:normalViewPr>
  <p:slideViewPr>
    <p:cSldViewPr>
      <p:cViewPr varScale="1">
        <p:scale>
          <a:sx n="67" d="100"/>
          <a:sy n="67" d="100"/>
        </p:scale>
        <p:origin x="-14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16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8B017-AA73-44B3-8AEF-32B2AF163623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F9108-40E7-4D68-A227-46FCE31B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128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2189CE-5944-48B7-8F45-A6AA903165B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89F74C-5629-466A-83FB-6D3AC5871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Journey </a:t>
            </a:r>
            <a:r>
              <a:rPr lang="en-US" dirty="0" smtClean="0"/>
              <a:t>Toward </a:t>
            </a:r>
            <a:r>
              <a:rPr lang="en-US" dirty="0"/>
              <a:t>Communion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221502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MAKING OF THE </a:t>
            </a:r>
            <a:r>
              <a:rPr lang="en-US" dirty="0" smtClean="0"/>
              <a:t> SAND MANDALA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1600" dirty="0" smtClean="0"/>
              <a:t>Mandala photos: Tim Keller Photography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01-05- Air on the G string from Orchestral Suite No 3 in D BWV1068 (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5" name="01-05- Air on the G string from Orchestral Suite No 3 in D BWV1068 (1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9763" y="333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947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75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4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11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of the whole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533400" y="914400"/>
            <a:ext cx="8229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103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7000">
        <p:fad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031" y="-76200"/>
            <a:ext cx="9245031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0" y="5785556"/>
            <a:ext cx="2209800" cy="1066800"/>
          </a:xfrm>
        </p:spPr>
        <p:txBody>
          <a:bodyPr>
            <a:normAutofit/>
          </a:bodyPr>
          <a:lstStyle/>
          <a:p>
            <a:r>
              <a:rPr lang="en-US" sz="2800" dirty="0"/>
              <a:t> 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45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212622" cy="3962400"/>
          </a:xfrm>
        </p:spPr>
        <p:txBody>
          <a:bodyPr>
            <a:normAutofit/>
          </a:bodyPr>
          <a:lstStyle/>
          <a:p>
            <a:endParaRPr lang="en-US" sz="3600" dirty="0">
              <a:latin typeface="+mn-lt"/>
            </a:endParaRPr>
          </a:p>
        </p:txBody>
      </p:sp>
      <p:pic>
        <p:nvPicPr>
          <p:cNvPr id="6148" name="Picture 4" descr="http://tse1.mm.bing.net/th?&amp;id=OIP.Mc39998d42566fae644e307728e23fb75o0&amp;w=300&amp;h=300&amp;c=0&amp;pid=1.9&amp;rs=0&amp;p=0&amp;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6" t="5482" r="4889" b="5482"/>
          <a:stretch/>
        </p:blipFill>
        <p:spPr bwMode="auto">
          <a:xfrm>
            <a:off x="2212622" y="76200"/>
            <a:ext cx="6558845" cy="67846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334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5410201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latin typeface="+mn-lt"/>
              </a:rPr>
              <a:t>W</a:t>
            </a:r>
            <a:r>
              <a:rPr lang="en-US" sz="4000" dirty="0" smtClean="0">
                <a:latin typeface="+mn-lt"/>
              </a:rPr>
              <a:t>e become One</a:t>
            </a:r>
            <a:endParaRPr lang="en-US" sz="40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4" t="3866" r="3244" b="3866"/>
          <a:stretch/>
        </p:blipFill>
        <p:spPr bwMode="auto">
          <a:xfrm>
            <a:off x="2743201" y="533401"/>
            <a:ext cx="5410199" cy="48768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http://tse1.mm.bing.net/th?&amp;id=OIP.Mc39998d42566fae644e307728e23fb75o0&amp;w=300&amp;h=300&amp;c=0&amp;pid=1.9&amp;rs=0&amp;p=0&amp;r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9" t="5251" r="8079" b="5251"/>
          <a:stretch/>
        </p:blipFill>
        <p:spPr bwMode="auto">
          <a:xfrm>
            <a:off x="4038600" y="1463041"/>
            <a:ext cx="2826861" cy="3017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8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8" name="Picture 8" descr="http://i1.wp.com/www.glorytoglory.net/Yellow_Abstract_Worship_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3466" y="-480263"/>
            <a:ext cx="98552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3128538"/>
            <a:ext cx="62484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 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creative energy </a:t>
            </a:r>
          </a:p>
        </p:txBody>
      </p:sp>
    </p:spTree>
    <p:extLst>
      <p:ext uri="{BB962C8B-B14F-4D97-AF65-F5344CB8AC3E}">
        <p14:creationId xmlns:p14="http://schemas.microsoft.com/office/powerpoint/2010/main" xmlns="" val="152703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9000">
        <p:fad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372600" cy="7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149167" cy="838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of Love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12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4800"/>
            <a:ext cx="9677400" cy="731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4778" y="5715000"/>
            <a:ext cx="10287000" cy="1143000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latin typeface="+mn-lt"/>
              </a:rPr>
              <a:t>when we walk together in communion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6553200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982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9000">
        <p:fad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1725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746044"/>
            <a:ext cx="6096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as Christ’s body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06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9000">
        <p:fad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tatic.flickr.com/2245/2072261965_b7985b58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0420810" cy="78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153400" cy="5446924"/>
          </a:xfrm>
          <a:prstGeom prst="ellipse">
            <a:avLst/>
          </a:prstGeom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448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+mn-lt"/>
              </a:rPr>
              <a:t> </a:t>
            </a:r>
            <a:r>
              <a:rPr lang="en-US" sz="3000" dirty="0" smtClean="0">
                <a:latin typeface="+mn-lt"/>
              </a:rPr>
              <a:t>When </a:t>
            </a:r>
            <a:r>
              <a:rPr lang="en-US" sz="3000" dirty="0">
                <a:latin typeface="+mn-lt"/>
              </a:rPr>
              <a:t>I</a:t>
            </a:r>
            <a:r>
              <a:rPr lang="en-US" sz="3000" dirty="0" smtClean="0">
                <a:latin typeface="+mn-lt"/>
              </a:rPr>
              <a:t> can let go of my own corner of the truth</a:t>
            </a: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68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allpoper.com/images/00/42/40/62/sunrise-mountains_00424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111" y="-609600"/>
            <a:ext cx="9601200" cy="80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769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w</a:t>
            </a:r>
            <a:r>
              <a:rPr lang="en-US" sz="3600" dirty="0" smtClean="0">
                <a:latin typeface="+mn-lt"/>
              </a:rPr>
              <a:t>hen I can let God be God</a:t>
            </a:r>
            <a:endParaRPr lang="en-US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3" t="23589" r="8906" b="6839"/>
          <a:stretch/>
        </p:blipFill>
        <p:spPr bwMode="auto">
          <a:xfrm>
            <a:off x="762000" y="990600"/>
            <a:ext cx="7642578" cy="4436534"/>
          </a:xfrm>
          <a:prstGeom prst="ellipse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049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533399"/>
            <a:ext cx="7620000" cy="4444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273797"/>
            <a:ext cx="7735887" cy="58420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effectLst/>
                <a:latin typeface="+mn-lt"/>
              </a:rPr>
              <a:t>As one seeking to do this work </a:t>
            </a:r>
            <a:br>
              <a:rPr lang="en-US" sz="3600" dirty="0" smtClean="0">
                <a:effectLst/>
                <a:latin typeface="+mn-lt"/>
              </a:rPr>
            </a:br>
            <a:r>
              <a:rPr lang="en-US" sz="3600" dirty="0" smtClean="0">
                <a:effectLst/>
                <a:latin typeface="+mn-lt"/>
              </a:rPr>
              <a:t>I am but one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7086600"/>
            <a:ext cx="7772400" cy="762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938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9000">
        <p:fad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allpoper.com/images/00/42/40/62/sunrise-mountains_00424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824089"/>
            <a:ext cx="9601200" cy="80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10451"/>
            <a:ext cx="8915400" cy="884238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latin typeface="+mn-lt"/>
              </a:rPr>
              <a:t>Something even more beautiful arises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94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0000">
        <p:fad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allpoper.com/images/00/42/40/62/sunrise-mountains_00424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5400"/>
            <a:ext cx="9601200" cy="80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5410200" y="4363156"/>
            <a:ext cx="3505200" cy="253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3276600" y="2590800"/>
            <a:ext cx="3124201" cy="24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+mn-lt"/>
              </a:rPr>
              <a:t>b</a:t>
            </a:r>
            <a:r>
              <a:rPr lang="en-US" sz="3600" dirty="0" smtClean="0">
                <a:latin typeface="+mn-lt"/>
              </a:rPr>
              <a:t>eyond what I first imagined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44" y="1300306"/>
            <a:ext cx="3810001" cy="22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2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7484"/>
            <a:ext cx="10096441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0" y="5867400"/>
            <a:ext cx="388055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communion</a:t>
            </a:r>
            <a:endParaRPr lang="en-US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98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" b="-198"/>
          <a:stretch/>
        </p:blipFill>
        <p:spPr>
          <a:xfrm>
            <a:off x="-1676400" y="-231422"/>
            <a:ext cx="13906586" cy="87782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28600" y="533400"/>
            <a:ext cx="3733800" cy="9906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born of Love</a:t>
            </a:r>
            <a:endParaRPr lang="en-US" sz="4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43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6672" y="0"/>
            <a:ext cx="9679272" cy="69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354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9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6672" y="0"/>
            <a:ext cx="9679272" cy="69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458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9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6672" y="0"/>
            <a:ext cx="9679272" cy="69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87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9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6672" y="0"/>
            <a:ext cx="9679272" cy="69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07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9000" advTm="13000">
        <p:fad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+mn-lt"/>
              </a:rPr>
              <a:t>One…</a:t>
            </a:r>
            <a:endParaRPr lang="en-US" sz="40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022"/>
          <a:stretch/>
        </p:blipFill>
        <p:spPr bwMode="auto">
          <a:xfrm>
            <a:off x="5895622" y="-76200"/>
            <a:ext cx="3472404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4402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6000">
        <p:fad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95400"/>
            <a:ext cx="4343400" cy="762000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but 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I </a:t>
            </a:r>
            <a:r>
              <a:rPr lang="en-US" sz="4000" dirty="0">
                <a:latin typeface="+mn-lt"/>
              </a:rPr>
              <a:t>am 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not alone</a:t>
            </a:r>
            <a:endParaRPr lang="en-US" sz="40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714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7000">
        <p:fad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45719"/>
          </a:xfrm>
        </p:spPr>
        <p:txBody>
          <a:bodyPr>
            <a:noAutofit/>
          </a:bodyPr>
          <a:lstStyle/>
          <a:p>
            <a:endParaRPr lang="en-US" sz="3600" dirty="0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2898422" y="0"/>
            <a:ext cx="6245578" cy="481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76800"/>
            <a:ext cx="5486400" cy="12954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533400" y="4114800"/>
            <a:ext cx="228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b="1" dirty="0" smtClean="0">
                <a:ln w="6350">
                  <a:noFill/>
                </a:ln>
                <a:gradFill>
                  <a:gsLst>
                    <a:gs pos="0">
                      <a:srgbClr val="F0AD00">
                        <a:tint val="73000"/>
                        <a:satMod val="145000"/>
                      </a:srgbClr>
                    </a:gs>
                    <a:gs pos="73000">
                      <a:srgbClr val="F0AD00">
                        <a:tint val="73000"/>
                        <a:satMod val="145000"/>
                      </a:srgbClr>
                    </a:gs>
                    <a:gs pos="100000">
                      <a:srgbClr val="F0AD00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Many are the brushes</a:t>
            </a:r>
          </a:p>
          <a:p>
            <a:pPr lvl="0" algn="ctr">
              <a:spcBef>
                <a:spcPct val="0"/>
              </a:spcBef>
            </a:pPr>
            <a:endParaRPr lang="en-US" sz="3600" b="1" dirty="0">
              <a:ln w="6350">
                <a:noFill/>
              </a:ln>
              <a:gradFill>
                <a:gsLst>
                  <a:gs pos="0">
                    <a:srgbClr val="F0AD00">
                      <a:tint val="73000"/>
                      <a:satMod val="145000"/>
                    </a:srgbClr>
                  </a:gs>
                  <a:gs pos="73000">
                    <a:srgbClr val="F0AD00">
                      <a:tint val="73000"/>
                      <a:satMod val="145000"/>
                    </a:srgbClr>
                  </a:gs>
                  <a:gs pos="100000">
                    <a:srgbClr val="F0AD00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42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7000">
        <p:fad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3124200"/>
            <a:ext cx="2667000" cy="33528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+mn-lt"/>
              </a:rPr>
              <a:t>and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many 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the 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hands</a:t>
            </a:r>
            <a:endParaRPr lang="en-US" sz="4000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1447800" y="1409700"/>
            <a:ext cx="39624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996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7000">
        <p:fad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410200"/>
            <a:ext cx="7086600" cy="522288"/>
          </a:xfrm>
        </p:spPr>
        <p:txBody>
          <a:bodyPr>
            <a:noAutofit/>
          </a:bodyPr>
          <a:lstStyle/>
          <a:p>
            <a:pPr algn="r"/>
            <a:r>
              <a:rPr lang="en-US" sz="4000" dirty="0">
                <a:latin typeface="+mn-lt"/>
              </a:rPr>
              <a:t>w</a:t>
            </a:r>
            <a:r>
              <a:rPr lang="en-US" sz="4000" dirty="0" smtClean="0">
                <a:latin typeface="+mn-lt"/>
              </a:rPr>
              <a:t>orking as one</a:t>
            </a:r>
            <a:endParaRPr lang="en-US" sz="400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9" r="4079"/>
          <a:stretch>
            <a:fillRect/>
          </a:stretch>
        </p:blipFill>
        <p:spPr bwMode="auto">
          <a:xfrm>
            <a:off x="609600" y="990600"/>
            <a:ext cx="5697414" cy="41148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24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7000">
        <p:fad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0" y="-11289"/>
            <a:ext cx="9217378" cy="665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7" y="152400"/>
            <a:ext cx="7543800" cy="640644"/>
          </a:xfrm>
        </p:spPr>
        <p:txBody>
          <a:bodyPr>
            <a:noAutofit/>
          </a:bodyPr>
          <a:lstStyle/>
          <a:p>
            <a:pPr lvl="0" algn="l"/>
            <a:r>
              <a:rPr lang="en-US" sz="4000" dirty="0">
                <a:solidFill>
                  <a:srgbClr val="FFC000"/>
                </a:solidFill>
                <a:latin typeface="+mn-lt"/>
              </a:rPr>
              <a:t>M</a:t>
            </a:r>
            <a:r>
              <a:rPr lang="en-US" sz="4000" dirty="0" smtClean="0">
                <a:solidFill>
                  <a:srgbClr val="FFC000"/>
                </a:solidFill>
                <a:latin typeface="+mn-lt"/>
              </a:rPr>
              <a:t>any the gifts</a:t>
            </a:r>
            <a:endParaRPr lang="en-US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76800"/>
            <a:ext cx="5486400" cy="12954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5132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9000">
        <p:fad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80" t="12445" r="-1" b="20006"/>
          <a:stretch/>
        </p:blipFill>
        <p:spPr>
          <a:xfrm>
            <a:off x="-76200" y="-573256"/>
            <a:ext cx="4902200" cy="75074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8200" y="5410200"/>
            <a:ext cx="4724400" cy="731838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</a:rPr>
              <a:t>put at the service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>
                <a:latin typeface="+mn-lt"/>
              </a:rPr>
              <a:t/>
            </a: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1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:fad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4114</TotalTime>
  <Words>97</Words>
  <Application>Microsoft Office PowerPoint</Application>
  <PresentationFormat>On-screen Show (4:3)</PresentationFormat>
  <Paragraphs>26</Paragraphs>
  <Slides>27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Apex</vt:lpstr>
      <vt:lpstr>A Journey Toward Communion</vt:lpstr>
      <vt:lpstr>As one seeking to do this work  I am but one </vt:lpstr>
      <vt:lpstr>One…</vt:lpstr>
      <vt:lpstr>but  I am  not alone</vt:lpstr>
      <vt:lpstr>Slide 5</vt:lpstr>
      <vt:lpstr>and many  the  hands</vt:lpstr>
      <vt:lpstr>working as one</vt:lpstr>
      <vt:lpstr>Many the gifts</vt:lpstr>
      <vt:lpstr>put at the service  </vt:lpstr>
      <vt:lpstr>of the whole </vt:lpstr>
      <vt:lpstr> </vt:lpstr>
      <vt:lpstr>Slide 12</vt:lpstr>
      <vt:lpstr>We become One</vt:lpstr>
      <vt:lpstr>Slide 14</vt:lpstr>
      <vt:lpstr>of Love</vt:lpstr>
      <vt:lpstr>when we walk together in communion</vt:lpstr>
      <vt:lpstr>as Christ’s body</vt:lpstr>
      <vt:lpstr> When I can let go of my own corner of the truth</vt:lpstr>
      <vt:lpstr>when I can let God be God</vt:lpstr>
      <vt:lpstr>Something even more beautiful arises</vt:lpstr>
      <vt:lpstr>beyond what I first imagined</vt:lpstr>
      <vt:lpstr>Slide 22</vt:lpstr>
      <vt:lpstr>born of Love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CSokol</dc:creator>
  <cp:lastModifiedBy>SISTER JEANNE-MARIE</cp:lastModifiedBy>
  <cp:revision>186</cp:revision>
  <dcterms:created xsi:type="dcterms:W3CDTF">2015-07-06T22:38:09Z</dcterms:created>
  <dcterms:modified xsi:type="dcterms:W3CDTF">2017-02-04T00:05:03Z</dcterms:modified>
</cp:coreProperties>
</file>